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400" r:id="rId9"/>
    <p:sldId id="266" r:id="rId10"/>
    <p:sldId id="4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CA743-51F0-4360-BDDC-BC0C94A01F08}" v="16" dt="2023-08-02T02:05:08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C9231-DC9E-4457-9658-A8F031AEFCA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04B3-42CA-464D-AFAA-03B72C00C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2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8AA0-838E-4675-9178-6DDD804E1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95B13-761B-4F0C-85FD-28AD5F64B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E1979-8464-4224-9E6D-CAFDD473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4D81-D42A-4CC6-9198-23415F66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6DBF2-7D4D-4D20-8F27-CB15988E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6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708A-7D2D-43C3-BDFB-EEA4F969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0BCA3-1977-47EC-A9BC-57B494CB2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1AE66-38ED-4856-8ABB-498889D2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59E1B-7373-4EC5-A9C5-FBA8C903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46DF1-70CC-4DBB-9BDE-25883820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57BA2-FE38-4DE5-B5A4-724B8E717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239CB-503A-43FD-8EC4-8101676F2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558A-33A4-4B1C-BA36-C0672B7C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46ACB-310D-4EE3-A78E-F5105DE1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49875-1AAE-4994-AC24-21FAE18E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185B-9AB7-4DFF-9384-C0962E78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70C2-42EF-4162-B71B-F12BF23D0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96BCE-E6A2-4055-B0CC-CDA2B6EC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5312-DC3B-4E74-BF41-6DB11C65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0A76B-F681-4D9F-9503-E279D94E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0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235-AE37-449C-B006-5BD61419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08F53-FF09-4445-A66C-D55E233D8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01D93-8637-4E5F-9BAA-E4B22905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EAA43-1976-45F5-99E7-A7C2F059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C1B46-AA67-4929-A9F9-D6393BD2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4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49DA-66FD-4FD8-9108-637476D1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E235-9F9D-479F-823F-908613FF6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24D01-43A8-4FA4-B7B2-8CDCD6FC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90F00-5A19-49C2-94AB-B0EEA3CD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68C1-5B0E-4CF0-AF42-D6EEA5EB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28EEE-C4B2-454A-A2C1-CCF803D2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CB75-4A71-4398-8D12-D539F25A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9B078-7DB2-4C52-B293-C00F54ED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22FB3-2EE9-4679-9C5D-2095C63E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E03DF-7C88-46F5-AFCC-729551FD8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3536-5BCE-4E07-9217-C635EB1E4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DFE09-FE37-4E4C-B002-686F9221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7B793-450D-43AA-B4F6-54664BFA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EEB3F-ED0F-4A2F-9C2C-C5FC076D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2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55CF-B91E-493A-B127-09B85170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6ABE8-7B79-42A0-BBE3-95A34135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DF5D5-69F4-4105-9E13-BD2949F5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2AE27-B6F5-45A5-B535-DF682B94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7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82110-D752-4AC1-A711-CB9BC0B1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566AC-D877-40F5-B70A-A2772CBA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4CA87-9E5A-46A3-93A9-BEC51FB7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1469-3A91-4DF8-BEE0-C6C4DEF2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F413-4F03-4A66-B4B9-009BA398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815F1-FA57-40DC-BA3B-3EE98DDE0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F4490-5B38-4E39-9D42-989F51A8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8868-0123-4E2E-B9C8-4586420C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19389-EDA4-415A-BA5C-84E7E834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D2D7-3A9C-402F-926C-D5DE5159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FC476-C6EF-4F02-B8E1-B002501FE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2079-23D7-4362-9EBA-016B692AF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D234A-31D2-4A42-9537-8453DA08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D82F-FD64-455C-92F7-07545C9A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2F314-3DB7-443E-85B6-BF057852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3EB7-17A4-44F7-BC8B-3F5DC993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4E52F-A7BB-458A-8C42-4DF93A7E8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388BE-A98D-48B3-8ECB-D638C4E2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9B32-D295-4A8D-9890-20EDB829328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1AF6-1D65-415C-9444-996DDED45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C1C4-4D01-4827-AFB3-95518DCCC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CE88-67B6-492D-8609-1C2D78E7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A672-4B55-4938-88B9-50C900BD1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Billing and Documentation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0797D-D4E9-442D-95D4-D9C8859A2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2470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white sheet with black and red text&#10;&#10;Description automatically generated">
            <a:extLst>
              <a:ext uri="{FF2B5EF4-FFF2-40B4-BE49-F238E27FC236}">
                <a16:creationId xmlns:a16="http://schemas.microsoft.com/office/drawing/2014/main" id="{17B1C936-9903-53BD-E6FC-93037E3DD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75" y="41933"/>
            <a:ext cx="10259718" cy="6717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98E1B-1DDA-7BF0-C912-16E781905C00}"/>
              </a:ext>
            </a:extLst>
          </p:cNvPr>
          <p:cNvSpPr txBox="1"/>
          <p:nvPr/>
        </p:nvSpPr>
        <p:spPr>
          <a:xfrm>
            <a:off x="111008" y="736601"/>
            <a:ext cx="8974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New /established (3yr)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99202/99212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99203/99213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99204/99214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99205/99215</a:t>
            </a:r>
          </a:p>
        </p:txBody>
      </p:sp>
    </p:spTree>
    <p:extLst>
      <p:ext uri="{BB962C8B-B14F-4D97-AF65-F5344CB8AC3E}">
        <p14:creationId xmlns:p14="http://schemas.microsoft.com/office/powerpoint/2010/main" val="34769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D94C26-9233-4F3A-B4AD-F1C042618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B5A43-51E7-4A5B-3DFC-6265B20C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7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white sheet with black and red text&#10;&#10;Description automatically generated">
            <a:extLst>
              <a:ext uri="{FF2B5EF4-FFF2-40B4-BE49-F238E27FC236}">
                <a16:creationId xmlns:a16="http://schemas.microsoft.com/office/drawing/2014/main" id="{17B1C936-9903-53BD-E6FC-93037E3DD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75" y="41933"/>
            <a:ext cx="10259718" cy="6717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98E1B-1DDA-7BF0-C912-16E781905C00}"/>
              </a:ext>
            </a:extLst>
          </p:cNvPr>
          <p:cNvSpPr txBox="1"/>
          <p:nvPr/>
        </p:nvSpPr>
        <p:spPr>
          <a:xfrm>
            <a:off x="111008" y="736601"/>
            <a:ext cx="8974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New /established (3yr)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99202/99212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99203/99213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99204/99214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99205/99215</a:t>
            </a:r>
          </a:p>
        </p:txBody>
      </p:sp>
    </p:spTree>
    <p:extLst>
      <p:ext uri="{BB962C8B-B14F-4D97-AF65-F5344CB8AC3E}">
        <p14:creationId xmlns:p14="http://schemas.microsoft.com/office/powerpoint/2010/main" val="115876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1675-FE7B-17E3-73C8-C896EA70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1. Number and Complexity of Problems Addressed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6D5D10-16F6-6BAB-8518-1DE35E063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96" y="1765023"/>
            <a:ext cx="6609210" cy="4529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E650E-E03F-2B10-2C76-4B223F8D5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65" b="36403"/>
          <a:stretch/>
        </p:blipFill>
        <p:spPr>
          <a:xfrm>
            <a:off x="4962358" y="5102569"/>
            <a:ext cx="7084696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E6ABBE-1636-D06C-82E9-FE34F11EB226}"/>
              </a:ext>
            </a:extLst>
          </p:cNvPr>
          <p:cNvSpPr txBox="1"/>
          <p:nvPr/>
        </p:nvSpPr>
        <p:spPr>
          <a:xfrm>
            <a:off x="7086600" y="1410989"/>
            <a:ext cx="446722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</a:p>
          <a:p>
            <a:r>
              <a:rPr lang="en-US" dirty="0"/>
              <a:t>reviewing problem and saying continue current medications = problem “addressed”</a:t>
            </a:r>
          </a:p>
        </p:txBody>
      </p:sp>
    </p:spTree>
    <p:extLst>
      <p:ext uri="{BB962C8B-B14F-4D97-AF65-F5344CB8AC3E}">
        <p14:creationId xmlns:p14="http://schemas.microsoft.com/office/powerpoint/2010/main" val="348557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34FE-3EB6-9EBD-77D9-A1690CAF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47"/>
            <a:ext cx="10515600" cy="538517"/>
          </a:xfrm>
        </p:spPr>
        <p:txBody>
          <a:bodyPr>
            <a:noAutofit/>
          </a:bodyPr>
          <a:lstStyle/>
          <a:p>
            <a:r>
              <a:rPr lang="en-US" sz="3600" dirty="0"/>
              <a:t>2. Amount and Complexity of data reviewed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3EE095-2A49-AC76-C78E-562ED4848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721"/>
          <a:stretch/>
        </p:blipFill>
        <p:spPr>
          <a:xfrm>
            <a:off x="5516128" y="895632"/>
            <a:ext cx="6456797" cy="3079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89BE6-D4ED-B435-7782-F515017B8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6"/>
          <a:stretch/>
        </p:blipFill>
        <p:spPr>
          <a:xfrm>
            <a:off x="5516128" y="4020273"/>
            <a:ext cx="6194063" cy="1690926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2BA6E98-9BEA-71D9-F608-3F2688DAB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67" r="33526" b="44452"/>
          <a:stretch/>
        </p:blipFill>
        <p:spPr>
          <a:xfrm>
            <a:off x="481809" y="3429000"/>
            <a:ext cx="3928267" cy="1436736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F731CDE-FC10-3659-6CCD-85067116C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29" b="67627"/>
          <a:stretch/>
        </p:blipFill>
        <p:spPr>
          <a:xfrm>
            <a:off x="334171" y="895632"/>
            <a:ext cx="4223542" cy="2015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50A706-0B80-0106-B8E2-DEADAB40DE71}"/>
              </a:ext>
            </a:extLst>
          </p:cNvPr>
          <p:cNvSpPr txBox="1"/>
          <p:nvPr/>
        </p:nvSpPr>
        <p:spPr>
          <a:xfrm>
            <a:off x="219075" y="618564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Limited: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F1A7C7-A0A4-3A27-0F18-FE4F5090423A}"/>
              </a:ext>
            </a:extLst>
          </p:cNvPr>
          <p:cNvSpPr/>
          <p:nvPr/>
        </p:nvSpPr>
        <p:spPr>
          <a:xfrm>
            <a:off x="2971800" y="3667125"/>
            <a:ext cx="1381125" cy="280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A90058-CE73-203F-7DC5-93FFC7D3F7C0}"/>
              </a:ext>
            </a:extLst>
          </p:cNvPr>
          <p:cNvSpPr/>
          <p:nvPr/>
        </p:nvSpPr>
        <p:spPr>
          <a:xfrm>
            <a:off x="2971800" y="4465335"/>
            <a:ext cx="1381125" cy="280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85902-2D81-C966-BC98-8E775CC72AFD}"/>
              </a:ext>
            </a:extLst>
          </p:cNvPr>
          <p:cNvSpPr/>
          <p:nvPr/>
        </p:nvSpPr>
        <p:spPr>
          <a:xfrm>
            <a:off x="481809" y="3399480"/>
            <a:ext cx="1381125" cy="280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CA380F-5D90-1799-0F26-E0E6CA724FEC}"/>
              </a:ext>
            </a:extLst>
          </p:cNvPr>
          <p:cNvSpPr/>
          <p:nvPr/>
        </p:nvSpPr>
        <p:spPr>
          <a:xfrm>
            <a:off x="484623" y="4257675"/>
            <a:ext cx="1381125" cy="280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8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DD880-82E7-F375-E11C-132957C7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78"/>
          <a:stretch/>
        </p:blipFill>
        <p:spPr>
          <a:xfrm>
            <a:off x="449525" y="694620"/>
            <a:ext cx="10641808" cy="61633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B91DB-4467-56E3-4E42-7D2DDE513E2A}"/>
              </a:ext>
            </a:extLst>
          </p:cNvPr>
          <p:cNvSpPr/>
          <p:nvPr/>
        </p:nvSpPr>
        <p:spPr>
          <a:xfrm>
            <a:off x="1162622" y="2116667"/>
            <a:ext cx="8844977" cy="78740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A831B1-854F-20B3-DEC7-887FBD71F0D0}"/>
              </a:ext>
            </a:extLst>
          </p:cNvPr>
          <p:cNvSpPr txBox="1">
            <a:spLocks/>
          </p:cNvSpPr>
          <p:nvPr/>
        </p:nvSpPr>
        <p:spPr>
          <a:xfrm>
            <a:off x="838200" y="80047"/>
            <a:ext cx="10515600" cy="538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2. Amount and Complexity of data reviewed - examples</a:t>
            </a:r>
          </a:p>
        </p:txBody>
      </p:sp>
    </p:spTree>
    <p:extLst>
      <p:ext uri="{BB962C8B-B14F-4D97-AF65-F5344CB8AC3E}">
        <p14:creationId xmlns:p14="http://schemas.microsoft.com/office/powerpoint/2010/main" val="41961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BE9E77-3AAC-C78F-4F64-7B9BD9C5C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4" y="2177154"/>
            <a:ext cx="5738816" cy="29663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9A30A-E40D-EACA-4591-1CCAFB829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29" y="2177154"/>
            <a:ext cx="5531287" cy="349022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9C1C978-F23D-705D-7A88-0EB2FD57156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24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3. Risk of Complications and/or Morbidity/Mortality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315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BD6F2-1697-7503-0B75-233B8A57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77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Billing and Documentation</vt:lpstr>
      <vt:lpstr>PowerPoint Presentation</vt:lpstr>
      <vt:lpstr>PowerPoint Presentation</vt:lpstr>
      <vt:lpstr>PowerPoint Presentation</vt:lpstr>
      <vt:lpstr>1. Number and Complexity of Problems Addressed</vt:lpstr>
      <vt:lpstr>2. Amount and Complexity of data reviewed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Outpatient billing</dc:title>
  <dc:creator>Cronin, Carolyn</dc:creator>
  <cp:lastModifiedBy>Cronin, Carolyn</cp:lastModifiedBy>
  <cp:revision>9</cp:revision>
  <dcterms:created xsi:type="dcterms:W3CDTF">2021-01-26T00:40:37Z</dcterms:created>
  <dcterms:modified xsi:type="dcterms:W3CDTF">2023-12-11T16:07:20Z</dcterms:modified>
</cp:coreProperties>
</file>